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21B5"/>
    <a:srgbClr val="330AE0"/>
    <a:srgbClr val="5AD515"/>
    <a:srgbClr val="26AFCA"/>
    <a:srgbClr val="D51BBF"/>
    <a:srgbClr val="C0C6F2"/>
    <a:srgbClr val="C3C729"/>
    <a:srgbClr val="E13C09"/>
    <a:srgbClr val="1C86CE"/>
    <a:srgbClr val="5514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EA66-893F-48BC-ACE6-9AB1B691BAF9}" type="datetimeFigureOut">
              <a:rPr lang="hu-HU" smtClean="0"/>
              <a:t>2021. 01. 22.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2003DC51-CED8-4040-99BC-BDFB93EEF3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2301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EA66-893F-48BC-ACE6-9AB1B691BAF9}" type="datetimeFigureOut">
              <a:rPr lang="hu-HU" smtClean="0"/>
              <a:t>2021. 01. 22.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DC51-CED8-4040-99BC-BDFB93EEF3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9135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EA66-893F-48BC-ACE6-9AB1B691BAF9}" type="datetimeFigureOut">
              <a:rPr lang="hu-HU" smtClean="0"/>
              <a:t>2021. 01. 22.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DC51-CED8-4040-99BC-BDFB93EEF3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8981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EA66-893F-48BC-ACE6-9AB1B691BAF9}" type="datetimeFigureOut">
              <a:rPr lang="hu-HU" smtClean="0"/>
              <a:t>2021. 01. 22.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DC51-CED8-4040-99BC-BDFB93EEF3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8052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8093EA66-893F-48BC-ACE6-9AB1B691BAF9}" type="datetimeFigureOut">
              <a:rPr lang="hu-HU" smtClean="0"/>
              <a:t>2021. 01. 22.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hu-H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2003DC51-CED8-4040-99BC-BDFB93EEF3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0349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EA66-893F-48BC-ACE6-9AB1B691BAF9}" type="datetimeFigureOut">
              <a:rPr lang="hu-HU" smtClean="0"/>
              <a:t>2021. 01. 22.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DC51-CED8-4040-99BC-BDFB93EEF3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9664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EA66-893F-48BC-ACE6-9AB1B691BAF9}" type="datetimeFigureOut">
              <a:rPr lang="hu-HU" smtClean="0"/>
              <a:t>2021. 01. 22.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DC51-CED8-4040-99BC-BDFB93EEF3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500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EA66-893F-48BC-ACE6-9AB1B691BAF9}" type="datetimeFigureOut">
              <a:rPr lang="hu-HU" smtClean="0"/>
              <a:t>2021. 01. 22.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DC51-CED8-4040-99BC-BDFB93EEF3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7743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EA66-893F-48BC-ACE6-9AB1B691BAF9}" type="datetimeFigureOut">
              <a:rPr lang="hu-HU" smtClean="0"/>
              <a:t>2021. 01. 22.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DC51-CED8-4040-99BC-BDFB93EEF3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332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EA66-893F-48BC-ACE6-9AB1B691BAF9}" type="datetimeFigureOut">
              <a:rPr lang="hu-HU" smtClean="0"/>
              <a:t>2021. 01. 22.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DC51-CED8-4040-99BC-BDFB93EEF3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6414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EA66-893F-48BC-ACE6-9AB1B691BAF9}" type="datetimeFigureOut">
              <a:rPr lang="hu-HU" smtClean="0"/>
              <a:t>2021. 01. 22.</a:t>
            </a:fld>
            <a:endParaRPr lang="hu-H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DC51-CED8-4040-99BC-BDFB93EEF3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6108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093EA66-893F-48BC-ACE6-9AB1B691BAF9}" type="datetimeFigureOut">
              <a:rPr lang="hu-HU" smtClean="0"/>
              <a:t>2021. 01. 22.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2003DC51-CED8-4040-99BC-BDFB93EEF3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6987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zis 8">
            <a:extLst>
              <a:ext uri="{FF2B5EF4-FFF2-40B4-BE49-F238E27FC236}">
                <a16:creationId xmlns:a16="http://schemas.microsoft.com/office/drawing/2014/main" id="{D5C78A6F-5601-4653-8136-48745E936484}"/>
              </a:ext>
            </a:extLst>
          </p:cNvPr>
          <p:cNvSpPr/>
          <p:nvPr/>
        </p:nvSpPr>
        <p:spPr>
          <a:xfrm>
            <a:off x="334247" y="52584"/>
            <a:ext cx="1591173" cy="1433968"/>
          </a:xfrm>
          <a:prstGeom prst="ellips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bg1"/>
                </a:solidFill>
              </a:rPr>
              <a:t>Bányászat és kohászat</a:t>
            </a:r>
          </a:p>
        </p:txBody>
      </p:sp>
      <p:sp>
        <p:nvSpPr>
          <p:cNvPr id="12" name="Ellipszis 11">
            <a:extLst>
              <a:ext uri="{FF2B5EF4-FFF2-40B4-BE49-F238E27FC236}">
                <a16:creationId xmlns:a16="http://schemas.microsoft.com/office/drawing/2014/main" id="{6D269410-9863-4A2E-9B61-70E0FE3F5788}"/>
              </a:ext>
            </a:extLst>
          </p:cNvPr>
          <p:cNvSpPr/>
          <p:nvPr/>
        </p:nvSpPr>
        <p:spPr>
          <a:xfrm>
            <a:off x="10105527" y="5010152"/>
            <a:ext cx="1943598" cy="16383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bg1">
                    <a:lumMod val="95000"/>
                  </a:schemeClr>
                </a:solidFill>
              </a:rPr>
              <a:t>Egészségügyi technika</a:t>
            </a:r>
          </a:p>
        </p:txBody>
      </p:sp>
      <p:sp>
        <p:nvSpPr>
          <p:cNvPr id="14" name="Ellipszis 13">
            <a:extLst>
              <a:ext uri="{FF2B5EF4-FFF2-40B4-BE49-F238E27FC236}">
                <a16:creationId xmlns:a16="http://schemas.microsoft.com/office/drawing/2014/main" id="{05CA5CB5-85F2-4212-84BB-1E699C937367}"/>
              </a:ext>
            </a:extLst>
          </p:cNvPr>
          <p:cNvSpPr/>
          <p:nvPr/>
        </p:nvSpPr>
        <p:spPr>
          <a:xfrm>
            <a:off x="9911454" y="888372"/>
            <a:ext cx="1819275" cy="122402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bg1"/>
                </a:solidFill>
              </a:rPr>
              <a:t>Egészségügy</a:t>
            </a:r>
          </a:p>
        </p:txBody>
      </p:sp>
      <p:sp>
        <p:nvSpPr>
          <p:cNvPr id="16" name="Ellipszis 15">
            <a:extLst>
              <a:ext uri="{FF2B5EF4-FFF2-40B4-BE49-F238E27FC236}">
                <a16:creationId xmlns:a16="http://schemas.microsoft.com/office/drawing/2014/main" id="{93B90E5C-FF46-45F6-BA33-A67DC8AC6BFB}"/>
              </a:ext>
            </a:extLst>
          </p:cNvPr>
          <p:cNvSpPr/>
          <p:nvPr/>
        </p:nvSpPr>
        <p:spPr>
          <a:xfrm>
            <a:off x="357187" y="5469958"/>
            <a:ext cx="2076450" cy="124255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>
                <a:solidFill>
                  <a:schemeClr val="bg1"/>
                </a:solidFill>
              </a:rPr>
              <a:t>Elektronika és elektrotechnika</a:t>
            </a:r>
          </a:p>
        </p:txBody>
      </p:sp>
      <p:sp>
        <p:nvSpPr>
          <p:cNvPr id="18" name="Ellipszis 17">
            <a:extLst>
              <a:ext uri="{FF2B5EF4-FFF2-40B4-BE49-F238E27FC236}">
                <a16:creationId xmlns:a16="http://schemas.microsoft.com/office/drawing/2014/main" id="{96203764-A616-494F-8AEC-51B633516BCC}"/>
              </a:ext>
            </a:extLst>
          </p:cNvPr>
          <p:cNvSpPr/>
          <p:nvPr/>
        </p:nvSpPr>
        <p:spPr>
          <a:xfrm>
            <a:off x="7486651" y="4357231"/>
            <a:ext cx="2076449" cy="1224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bg1"/>
                </a:solidFill>
              </a:rPr>
              <a:t>Élelmiszeripar</a:t>
            </a:r>
          </a:p>
        </p:txBody>
      </p:sp>
      <p:sp>
        <p:nvSpPr>
          <p:cNvPr id="20" name="Ellipszis 19">
            <a:extLst>
              <a:ext uri="{FF2B5EF4-FFF2-40B4-BE49-F238E27FC236}">
                <a16:creationId xmlns:a16="http://schemas.microsoft.com/office/drawing/2014/main" id="{C0FD2B48-19C4-42DB-95BA-A95964DA584D}"/>
              </a:ext>
            </a:extLst>
          </p:cNvPr>
          <p:cNvSpPr/>
          <p:nvPr/>
        </p:nvSpPr>
        <p:spPr>
          <a:xfrm>
            <a:off x="10629153" y="2305506"/>
            <a:ext cx="1362822" cy="1242557"/>
          </a:xfrm>
          <a:prstGeom prst="ellipse">
            <a:avLst/>
          </a:prstGeom>
          <a:solidFill>
            <a:srgbClr val="C921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bg1"/>
                </a:solidFill>
              </a:rPr>
              <a:t>Építőipar</a:t>
            </a:r>
          </a:p>
        </p:txBody>
      </p:sp>
      <p:sp>
        <p:nvSpPr>
          <p:cNvPr id="22" name="Ellipszis 21">
            <a:extLst>
              <a:ext uri="{FF2B5EF4-FFF2-40B4-BE49-F238E27FC236}">
                <a16:creationId xmlns:a16="http://schemas.microsoft.com/office/drawing/2014/main" id="{4CD9E325-8AA0-47CB-9226-6D5D45C6F408}"/>
              </a:ext>
            </a:extLst>
          </p:cNvPr>
          <p:cNvSpPr/>
          <p:nvPr/>
        </p:nvSpPr>
        <p:spPr>
          <a:xfrm>
            <a:off x="2358310" y="4611795"/>
            <a:ext cx="2076450" cy="1313872"/>
          </a:xfrm>
          <a:prstGeom prst="ellipse">
            <a:avLst/>
          </a:prstGeom>
          <a:solidFill>
            <a:srgbClr val="5AD515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bg1"/>
                </a:solidFill>
              </a:rPr>
              <a:t>Épületgépészet</a:t>
            </a:r>
          </a:p>
        </p:txBody>
      </p:sp>
      <p:sp>
        <p:nvSpPr>
          <p:cNvPr id="24" name="Ellipszis 23">
            <a:extLst>
              <a:ext uri="{FF2B5EF4-FFF2-40B4-BE49-F238E27FC236}">
                <a16:creationId xmlns:a16="http://schemas.microsoft.com/office/drawing/2014/main" id="{F9D885E0-5E01-4C25-BF60-DEEDC00ADD77}"/>
              </a:ext>
            </a:extLst>
          </p:cNvPr>
          <p:cNvSpPr/>
          <p:nvPr/>
        </p:nvSpPr>
        <p:spPr>
          <a:xfrm>
            <a:off x="5801098" y="5278546"/>
            <a:ext cx="1924050" cy="1433968"/>
          </a:xfrm>
          <a:prstGeom prst="ellipse">
            <a:avLst/>
          </a:prstGeom>
          <a:solidFill>
            <a:srgbClr val="5514D6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bg1"/>
                </a:solidFill>
              </a:rPr>
              <a:t>Gazdálkodás és menedzsment</a:t>
            </a:r>
          </a:p>
        </p:txBody>
      </p:sp>
      <p:sp>
        <p:nvSpPr>
          <p:cNvPr id="26" name="Ellipszis 25">
            <a:extLst>
              <a:ext uri="{FF2B5EF4-FFF2-40B4-BE49-F238E27FC236}">
                <a16:creationId xmlns:a16="http://schemas.microsoft.com/office/drawing/2014/main" id="{1CE6CA27-FA6A-427A-8258-8FAAE59FF17B}"/>
              </a:ext>
            </a:extLst>
          </p:cNvPr>
          <p:cNvSpPr/>
          <p:nvPr/>
        </p:nvSpPr>
        <p:spPr>
          <a:xfrm>
            <a:off x="66179" y="2476839"/>
            <a:ext cx="1362822" cy="1242556"/>
          </a:xfrm>
          <a:prstGeom prst="ellipse">
            <a:avLst/>
          </a:prstGeom>
          <a:solidFill>
            <a:srgbClr val="1C86CE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>
                <a:solidFill>
                  <a:schemeClr val="bg1"/>
                </a:solidFill>
              </a:rPr>
              <a:t>Gépészet</a:t>
            </a:r>
          </a:p>
        </p:txBody>
      </p:sp>
      <p:sp>
        <p:nvSpPr>
          <p:cNvPr id="28" name="Ellipszis 27">
            <a:extLst>
              <a:ext uri="{FF2B5EF4-FFF2-40B4-BE49-F238E27FC236}">
                <a16:creationId xmlns:a16="http://schemas.microsoft.com/office/drawing/2014/main" id="{D3749257-FD31-4498-B98E-B029AA60C515}"/>
              </a:ext>
            </a:extLst>
          </p:cNvPr>
          <p:cNvSpPr/>
          <p:nvPr/>
        </p:nvSpPr>
        <p:spPr>
          <a:xfrm>
            <a:off x="8020050" y="5847953"/>
            <a:ext cx="2056902" cy="81001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bg1"/>
                </a:solidFill>
              </a:rPr>
              <a:t>Honvédelem</a:t>
            </a:r>
          </a:p>
        </p:txBody>
      </p:sp>
      <p:sp>
        <p:nvSpPr>
          <p:cNvPr id="29" name="Ellipszis 28">
            <a:extLst>
              <a:ext uri="{FF2B5EF4-FFF2-40B4-BE49-F238E27FC236}">
                <a16:creationId xmlns:a16="http://schemas.microsoft.com/office/drawing/2014/main" id="{988C009D-E04D-482A-B477-2C8014B76B24}"/>
              </a:ext>
            </a:extLst>
          </p:cNvPr>
          <p:cNvSpPr/>
          <p:nvPr/>
        </p:nvSpPr>
        <p:spPr>
          <a:xfrm>
            <a:off x="2600321" y="2952668"/>
            <a:ext cx="2038352" cy="145732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Informatika és távközlés</a:t>
            </a:r>
          </a:p>
        </p:txBody>
      </p:sp>
      <p:sp>
        <p:nvSpPr>
          <p:cNvPr id="31" name="Ellipszis 30">
            <a:extLst>
              <a:ext uri="{FF2B5EF4-FFF2-40B4-BE49-F238E27FC236}">
                <a16:creationId xmlns:a16="http://schemas.microsoft.com/office/drawing/2014/main" id="{CC7FE9FE-7F11-4E57-B88A-C825635D4B5E}"/>
              </a:ext>
            </a:extLst>
          </p:cNvPr>
          <p:cNvSpPr/>
          <p:nvPr/>
        </p:nvSpPr>
        <p:spPr>
          <a:xfrm>
            <a:off x="4652964" y="3945044"/>
            <a:ext cx="1924049" cy="1333502"/>
          </a:xfrm>
          <a:prstGeom prst="ellipse">
            <a:avLst/>
          </a:prstGeom>
          <a:solidFill>
            <a:srgbClr val="C921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bg1"/>
                </a:solidFill>
              </a:rPr>
              <a:t>Kereskedelem</a:t>
            </a:r>
          </a:p>
        </p:txBody>
      </p:sp>
      <p:sp>
        <p:nvSpPr>
          <p:cNvPr id="33" name="Ellipszis 32">
            <a:extLst>
              <a:ext uri="{FF2B5EF4-FFF2-40B4-BE49-F238E27FC236}">
                <a16:creationId xmlns:a16="http://schemas.microsoft.com/office/drawing/2014/main" id="{3882DCBA-1441-452B-ABF2-C3AC43A0AC10}"/>
              </a:ext>
            </a:extLst>
          </p:cNvPr>
          <p:cNvSpPr/>
          <p:nvPr/>
        </p:nvSpPr>
        <p:spPr>
          <a:xfrm>
            <a:off x="11898" y="3771900"/>
            <a:ext cx="2519367" cy="1519694"/>
          </a:xfrm>
          <a:prstGeom prst="ellipse">
            <a:avLst/>
          </a:prstGeom>
          <a:solidFill>
            <a:srgbClr val="C3C729"/>
          </a:solidFill>
          <a:ln>
            <a:solidFill>
              <a:srgbClr val="C3C7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/>
              <a:t>Környezetvédelem és vízügy</a:t>
            </a:r>
          </a:p>
        </p:txBody>
      </p:sp>
      <p:sp>
        <p:nvSpPr>
          <p:cNvPr id="35" name="Ellipszis 34">
            <a:extLst>
              <a:ext uri="{FF2B5EF4-FFF2-40B4-BE49-F238E27FC236}">
                <a16:creationId xmlns:a16="http://schemas.microsoft.com/office/drawing/2014/main" id="{49CF65F6-1401-4608-A324-0572F2118208}"/>
              </a:ext>
            </a:extLst>
          </p:cNvPr>
          <p:cNvSpPr/>
          <p:nvPr/>
        </p:nvSpPr>
        <p:spPr>
          <a:xfrm>
            <a:off x="7114865" y="1323696"/>
            <a:ext cx="2757991" cy="1519694"/>
          </a:xfrm>
          <a:prstGeom prst="ellipse">
            <a:avLst/>
          </a:prstGeom>
          <a:solidFill>
            <a:srgbClr val="C3C729"/>
          </a:solidFill>
          <a:ln>
            <a:solidFill>
              <a:srgbClr val="C3C7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/>
              <a:t>Környezetvédelem és vízügy</a:t>
            </a:r>
          </a:p>
        </p:txBody>
      </p:sp>
      <p:sp>
        <p:nvSpPr>
          <p:cNvPr id="36" name="Szövegdoboz 35">
            <a:extLst>
              <a:ext uri="{FF2B5EF4-FFF2-40B4-BE49-F238E27FC236}">
                <a16:creationId xmlns:a16="http://schemas.microsoft.com/office/drawing/2014/main" id="{B418F7FC-0416-4FF6-A80D-519ECB8B313D}"/>
              </a:ext>
            </a:extLst>
          </p:cNvPr>
          <p:cNvSpPr txBox="1"/>
          <p:nvPr/>
        </p:nvSpPr>
        <p:spPr>
          <a:xfrm>
            <a:off x="4791075" y="1990281"/>
            <a:ext cx="32289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>
                <a:solidFill>
                  <a:srgbClr val="FF0000"/>
                </a:solidFill>
                <a:latin typeface="Berlin Sans FB Demi" panose="020E0802020502020306" pitchFamily="34" charset="0"/>
              </a:rPr>
              <a:t>ÁGAZATOK</a:t>
            </a:r>
          </a:p>
        </p:txBody>
      </p:sp>
      <p:sp>
        <p:nvSpPr>
          <p:cNvPr id="37" name="Ellipszis 36">
            <a:extLst>
              <a:ext uri="{FF2B5EF4-FFF2-40B4-BE49-F238E27FC236}">
                <a16:creationId xmlns:a16="http://schemas.microsoft.com/office/drawing/2014/main" id="{4BB90413-9615-485D-9134-094EF0F8C950}"/>
              </a:ext>
            </a:extLst>
          </p:cNvPr>
          <p:cNvSpPr/>
          <p:nvPr/>
        </p:nvSpPr>
        <p:spPr>
          <a:xfrm>
            <a:off x="7486651" y="59562"/>
            <a:ext cx="2590301" cy="109661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Közlekedés és szállítmányozás</a:t>
            </a:r>
          </a:p>
        </p:txBody>
      </p:sp>
      <p:sp>
        <p:nvSpPr>
          <p:cNvPr id="39" name="Ellipszis 38">
            <a:extLst>
              <a:ext uri="{FF2B5EF4-FFF2-40B4-BE49-F238E27FC236}">
                <a16:creationId xmlns:a16="http://schemas.microsoft.com/office/drawing/2014/main" id="{370D399C-8EAE-49E9-A62B-C491E1B81380}"/>
              </a:ext>
            </a:extLst>
          </p:cNvPr>
          <p:cNvSpPr/>
          <p:nvPr/>
        </p:nvSpPr>
        <p:spPr>
          <a:xfrm>
            <a:off x="2358310" y="79559"/>
            <a:ext cx="1591173" cy="105662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Kreatív</a:t>
            </a:r>
          </a:p>
        </p:txBody>
      </p:sp>
      <p:sp>
        <p:nvSpPr>
          <p:cNvPr id="41" name="Ellipszis 40">
            <a:extLst>
              <a:ext uri="{FF2B5EF4-FFF2-40B4-BE49-F238E27FC236}">
                <a16:creationId xmlns:a16="http://schemas.microsoft.com/office/drawing/2014/main" id="{3F5D1877-4911-40C1-8589-4B1E1C46EC9C}"/>
              </a:ext>
            </a:extLst>
          </p:cNvPr>
          <p:cNvSpPr/>
          <p:nvPr/>
        </p:nvSpPr>
        <p:spPr>
          <a:xfrm>
            <a:off x="7940971" y="2906521"/>
            <a:ext cx="2590301" cy="1096618"/>
          </a:xfrm>
          <a:prstGeom prst="ellipse">
            <a:avLst/>
          </a:prstGeom>
          <a:solidFill>
            <a:srgbClr val="C0C6F2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Mezőgazdaság és erdészet</a:t>
            </a:r>
          </a:p>
        </p:txBody>
      </p:sp>
      <p:sp>
        <p:nvSpPr>
          <p:cNvPr id="43" name="Ellipszis 42">
            <a:extLst>
              <a:ext uri="{FF2B5EF4-FFF2-40B4-BE49-F238E27FC236}">
                <a16:creationId xmlns:a16="http://schemas.microsoft.com/office/drawing/2014/main" id="{2187D93A-14B4-4159-BDFA-553D041AB7E9}"/>
              </a:ext>
            </a:extLst>
          </p:cNvPr>
          <p:cNvSpPr/>
          <p:nvPr/>
        </p:nvSpPr>
        <p:spPr>
          <a:xfrm>
            <a:off x="4991598" y="452578"/>
            <a:ext cx="2495053" cy="1089134"/>
          </a:xfrm>
          <a:prstGeom prst="ellipse">
            <a:avLst/>
          </a:prstGeom>
          <a:solidFill>
            <a:srgbClr val="D51BBF"/>
          </a:solidFill>
          <a:ln>
            <a:solidFill>
              <a:srgbClr val="C921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Rendészet és közszolgálat</a:t>
            </a:r>
          </a:p>
        </p:txBody>
      </p:sp>
      <p:sp>
        <p:nvSpPr>
          <p:cNvPr id="45" name="Ellipszis 44">
            <a:extLst>
              <a:ext uri="{FF2B5EF4-FFF2-40B4-BE49-F238E27FC236}">
                <a16:creationId xmlns:a16="http://schemas.microsoft.com/office/drawing/2014/main" id="{1122D250-32C9-44C8-8DF3-2A17592B29EE}"/>
              </a:ext>
            </a:extLst>
          </p:cNvPr>
          <p:cNvSpPr/>
          <p:nvPr/>
        </p:nvSpPr>
        <p:spPr>
          <a:xfrm>
            <a:off x="1013911" y="1392919"/>
            <a:ext cx="2519367" cy="1519694"/>
          </a:xfrm>
          <a:prstGeom prst="ellipse">
            <a:avLst/>
          </a:prstGeom>
          <a:solidFill>
            <a:srgbClr val="FF0000"/>
          </a:solidFill>
          <a:ln>
            <a:solidFill>
              <a:srgbClr val="C3C7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/>
              <a:t>Specializált gép- és járműgyártás</a:t>
            </a:r>
          </a:p>
        </p:txBody>
      </p:sp>
      <p:sp>
        <p:nvSpPr>
          <p:cNvPr id="47" name="Ellipszis 46">
            <a:extLst>
              <a:ext uri="{FF2B5EF4-FFF2-40B4-BE49-F238E27FC236}">
                <a16:creationId xmlns:a16="http://schemas.microsoft.com/office/drawing/2014/main" id="{285B3D3B-3495-4224-8C9C-695812505BA3}"/>
              </a:ext>
            </a:extLst>
          </p:cNvPr>
          <p:cNvSpPr/>
          <p:nvPr/>
        </p:nvSpPr>
        <p:spPr>
          <a:xfrm>
            <a:off x="4271589" y="5402369"/>
            <a:ext cx="1362822" cy="124255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>
                <a:solidFill>
                  <a:schemeClr val="bg1"/>
                </a:solidFill>
              </a:rPr>
              <a:t>Sport</a:t>
            </a:r>
          </a:p>
        </p:txBody>
      </p:sp>
      <p:sp>
        <p:nvSpPr>
          <p:cNvPr id="49" name="Ellipszis 48">
            <a:extLst>
              <a:ext uri="{FF2B5EF4-FFF2-40B4-BE49-F238E27FC236}">
                <a16:creationId xmlns:a16="http://schemas.microsoft.com/office/drawing/2014/main" id="{0130515D-4C9A-4B29-9B54-DAFB9C8D9296}"/>
              </a:ext>
            </a:extLst>
          </p:cNvPr>
          <p:cNvSpPr/>
          <p:nvPr/>
        </p:nvSpPr>
        <p:spPr>
          <a:xfrm>
            <a:off x="10786318" y="3705682"/>
            <a:ext cx="1362822" cy="1242557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>
                <a:solidFill>
                  <a:schemeClr val="bg1"/>
                </a:solidFill>
              </a:rPr>
              <a:t>Szépészet</a:t>
            </a:r>
          </a:p>
        </p:txBody>
      </p:sp>
      <p:sp>
        <p:nvSpPr>
          <p:cNvPr id="51" name="Ellipszis 50">
            <a:extLst>
              <a:ext uri="{FF2B5EF4-FFF2-40B4-BE49-F238E27FC236}">
                <a16:creationId xmlns:a16="http://schemas.microsoft.com/office/drawing/2014/main" id="{67DAAB0D-4ECD-4A3D-B74C-88497FB02EEB}"/>
              </a:ext>
            </a:extLst>
          </p:cNvPr>
          <p:cNvSpPr/>
          <p:nvPr/>
        </p:nvSpPr>
        <p:spPr>
          <a:xfrm>
            <a:off x="6690819" y="3323765"/>
            <a:ext cx="1362822" cy="1242557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>
                <a:solidFill>
                  <a:schemeClr val="bg1"/>
                </a:solidFill>
              </a:rPr>
              <a:t>Szociális</a:t>
            </a:r>
          </a:p>
        </p:txBody>
      </p:sp>
      <p:sp>
        <p:nvSpPr>
          <p:cNvPr id="53" name="Ellipszis 52">
            <a:extLst>
              <a:ext uri="{FF2B5EF4-FFF2-40B4-BE49-F238E27FC236}">
                <a16:creationId xmlns:a16="http://schemas.microsoft.com/office/drawing/2014/main" id="{17A88C28-57EC-4794-8638-8DD2ABDC146A}"/>
              </a:ext>
            </a:extLst>
          </p:cNvPr>
          <p:cNvSpPr/>
          <p:nvPr/>
        </p:nvSpPr>
        <p:spPr>
          <a:xfrm>
            <a:off x="4623957" y="2533386"/>
            <a:ext cx="2110158" cy="1333502"/>
          </a:xfrm>
          <a:prstGeom prst="ellipse">
            <a:avLst/>
          </a:prstGeom>
          <a:solidFill>
            <a:srgbClr val="5AD515"/>
          </a:solidFill>
          <a:ln>
            <a:solidFill>
              <a:srgbClr val="5AD5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bg1"/>
                </a:solidFill>
              </a:rPr>
              <a:t>Turizmus-vendéglátás</a:t>
            </a:r>
          </a:p>
        </p:txBody>
      </p:sp>
      <p:sp>
        <p:nvSpPr>
          <p:cNvPr id="55" name="Ellipszis 54">
            <a:extLst>
              <a:ext uri="{FF2B5EF4-FFF2-40B4-BE49-F238E27FC236}">
                <a16:creationId xmlns:a16="http://schemas.microsoft.com/office/drawing/2014/main" id="{E553EA26-8522-4EA9-8EB6-B8EA2F8E60A4}"/>
              </a:ext>
            </a:extLst>
          </p:cNvPr>
          <p:cNvSpPr/>
          <p:nvPr/>
        </p:nvSpPr>
        <p:spPr>
          <a:xfrm>
            <a:off x="3677144" y="905820"/>
            <a:ext cx="1362822" cy="1242557"/>
          </a:xfrm>
          <a:prstGeom prst="ellipse">
            <a:avLst/>
          </a:prstGeom>
          <a:solidFill>
            <a:srgbClr val="330AE0"/>
          </a:solidFill>
          <a:ln>
            <a:solidFill>
              <a:srgbClr val="330A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bg1"/>
                </a:solidFill>
              </a:rPr>
              <a:t>Vegyipar</a:t>
            </a:r>
          </a:p>
        </p:txBody>
      </p:sp>
    </p:spTree>
    <p:extLst>
      <p:ext uri="{BB962C8B-B14F-4D97-AF65-F5344CB8AC3E}">
        <p14:creationId xmlns:p14="http://schemas.microsoft.com/office/powerpoint/2010/main" val="37809867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betű">
  <a:themeElements>
    <a:clrScheme name="Fabetű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abetű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abetű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TM03090434[[fn=Fás világ]]</Template>
  <TotalTime>43</TotalTime>
  <Words>47</Words>
  <Application>Microsoft Office PowerPoint</Application>
  <PresentationFormat>Szélesvásznú</PresentationFormat>
  <Paragraphs>25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6" baseType="lpstr">
      <vt:lpstr>Berlin Sans FB Demi</vt:lpstr>
      <vt:lpstr>Georgia</vt:lpstr>
      <vt:lpstr>Trebuchet MS</vt:lpstr>
      <vt:lpstr>Wingdings</vt:lpstr>
      <vt:lpstr>Fabetű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Somogyiné Farkas Adrienn - FMKIK</dc:creator>
  <cp:lastModifiedBy>Somogyiné Farkas Adrienn - FMKIK</cp:lastModifiedBy>
  <cp:revision>5</cp:revision>
  <dcterms:created xsi:type="dcterms:W3CDTF">2020-08-04T07:57:19Z</dcterms:created>
  <dcterms:modified xsi:type="dcterms:W3CDTF">2021-01-22T11:35:23Z</dcterms:modified>
</cp:coreProperties>
</file>